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2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5" r:id="rId10"/>
    <p:sldId id="266" r:id="rId11"/>
    <p:sldId id="267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625" autoAdjust="0"/>
    <p:restoredTop sz="94660" autoAdjust="0"/>
  </p:normalViewPr>
  <p:slideViewPr>
    <p:cSldViewPr>
      <p:cViewPr varScale="1">
        <p:scale>
          <a:sx n="86" d="100"/>
          <a:sy n="86" d="100"/>
        </p:scale>
        <p:origin x="-29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D906E3-86B2-44DC-918D-7400AD451DA8}" type="datetimeFigureOut">
              <a:rPr lang="en-US" smtClean="0"/>
              <a:pPr/>
              <a:t>4/13/2009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54EAAA-F3B8-4990-B9D3-95F90856BC9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54EAAA-F3B8-4990-B9D3-95F90856BC99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54EAAA-F3B8-4990-B9D3-95F90856BC99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54EAAA-F3B8-4990-B9D3-95F90856BC99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54EAAA-F3B8-4990-B9D3-95F90856BC99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54EAAA-F3B8-4990-B9D3-95F90856BC99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54EAAA-F3B8-4990-B9D3-95F90856BC99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54EAAA-F3B8-4990-B9D3-95F90856BC99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54EAAA-F3B8-4990-B9D3-95F90856BC99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54EAAA-F3B8-4990-B9D3-95F90856BC99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54EAAA-F3B8-4990-B9D3-95F90856BC99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54EAAA-F3B8-4990-B9D3-95F90856BC99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lowchart: Document 6"/>
          <p:cNvSpPr/>
          <p:nvPr/>
        </p:nvSpPr>
        <p:spPr>
          <a:xfrm rot="10800000">
            <a:off x="1" y="1520731"/>
            <a:ext cx="9144000" cy="3435579"/>
          </a:xfrm>
          <a:custGeom>
            <a:avLst/>
            <a:gdLst>
              <a:gd name="connsiteX0" fmla="*/ 0 w 21600"/>
              <a:gd name="connsiteY0" fmla="*/ 0 h 18805"/>
              <a:gd name="connsiteX1" fmla="*/ 21600 w 21600"/>
              <a:gd name="connsiteY1" fmla="*/ 0 h 18805"/>
              <a:gd name="connsiteX2" fmla="*/ 21600 w 21600"/>
              <a:gd name="connsiteY2" fmla="*/ 17322 h 18805"/>
              <a:gd name="connsiteX3" fmla="*/ 0 w 21600"/>
              <a:gd name="connsiteY3" fmla="*/ 18805 h 18805"/>
              <a:gd name="connsiteX4" fmla="*/ 0 w 21600"/>
              <a:gd name="connsiteY4" fmla="*/ 0 h 18805"/>
              <a:gd name="connsiteX0" fmla="*/ 0 w 21600"/>
              <a:gd name="connsiteY0" fmla="*/ 0 h 18805"/>
              <a:gd name="connsiteX1" fmla="*/ 21600 w 21600"/>
              <a:gd name="connsiteY1" fmla="*/ 0 h 18805"/>
              <a:gd name="connsiteX2" fmla="*/ 21600 w 21600"/>
              <a:gd name="connsiteY2" fmla="*/ 17322 h 18805"/>
              <a:gd name="connsiteX3" fmla="*/ 0 w 21600"/>
              <a:gd name="connsiteY3" fmla="*/ 18805 h 18805"/>
              <a:gd name="connsiteX4" fmla="*/ 0 w 21600"/>
              <a:gd name="connsiteY4" fmla="*/ 0 h 18805"/>
              <a:gd name="connsiteX0" fmla="*/ 0 w 21600"/>
              <a:gd name="connsiteY0" fmla="*/ 0 h 18916"/>
              <a:gd name="connsiteX1" fmla="*/ 21600 w 21600"/>
              <a:gd name="connsiteY1" fmla="*/ 0 h 18916"/>
              <a:gd name="connsiteX2" fmla="*/ 21600 w 21600"/>
              <a:gd name="connsiteY2" fmla="*/ 17322 h 18916"/>
              <a:gd name="connsiteX3" fmla="*/ 0 w 21600"/>
              <a:gd name="connsiteY3" fmla="*/ 18916 h 18916"/>
              <a:gd name="connsiteX4" fmla="*/ 0 w 21600"/>
              <a:gd name="connsiteY4" fmla="*/ 0 h 18916"/>
              <a:gd name="connsiteX0" fmla="*/ 0 w 21600"/>
              <a:gd name="connsiteY0" fmla="*/ 0 h 18916"/>
              <a:gd name="connsiteX1" fmla="*/ 21600 w 21600"/>
              <a:gd name="connsiteY1" fmla="*/ 0 h 18916"/>
              <a:gd name="connsiteX2" fmla="*/ 21600 w 21600"/>
              <a:gd name="connsiteY2" fmla="*/ 17322 h 18916"/>
              <a:gd name="connsiteX3" fmla="*/ 0 w 21600"/>
              <a:gd name="connsiteY3" fmla="*/ 18916 h 18916"/>
              <a:gd name="connsiteX4" fmla="*/ 0 w 21600"/>
              <a:gd name="connsiteY4" fmla="*/ 0 h 18916"/>
              <a:gd name="connsiteX0" fmla="*/ 0 w 21600"/>
              <a:gd name="connsiteY0" fmla="*/ 0 h 18916"/>
              <a:gd name="connsiteX1" fmla="*/ 21600 w 21600"/>
              <a:gd name="connsiteY1" fmla="*/ 0 h 18916"/>
              <a:gd name="connsiteX2" fmla="*/ 21600 w 21600"/>
              <a:gd name="connsiteY2" fmla="*/ 17322 h 18916"/>
              <a:gd name="connsiteX3" fmla="*/ 0 w 21600"/>
              <a:gd name="connsiteY3" fmla="*/ 18916 h 18916"/>
              <a:gd name="connsiteX4" fmla="*/ 0 w 21600"/>
              <a:gd name="connsiteY4" fmla="*/ 0 h 18916"/>
              <a:gd name="connsiteX0" fmla="*/ 0 w 21600"/>
              <a:gd name="connsiteY0" fmla="*/ 0 h 19355"/>
              <a:gd name="connsiteX1" fmla="*/ 21600 w 21600"/>
              <a:gd name="connsiteY1" fmla="*/ 0 h 19355"/>
              <a:gd name="connsiteX2" fmla="*/ 21600 w 21600"/>
              <a:gd name="connsiteY2" fmla="*/ 17322 h 19355"/>
              <a:gd name="connsiteX3" fmla="*/ 0 w 21600"/>
              <a:gd name="connsiteY3" fmla="*/ 19355 h 19355"/>
              <a:gd name="connsiteX4" fmla="*/ 0 w 21600"/>
              <a:gd name="connsiteY4" fmla="*/ 0 h 19355"/>
              <a:gd name="connsiteX0" fmla="*/ 0 w 21600"/>
              <a:gd name="connsiteY0" fmla="*/ 0 h 19355"/>
              <a:gd name="connsiteX1" fmla="*/ 21600 w 21600"/>
              <a:gd name="connsiteY1" fmla="*/ 0 h 19355"/>
              <a:gd name="connsiteX2" fmla="*/ 21600 w 21600"/>
              <a:gd name="connsiteY2" fmla="*/ 17322 h 19355"/>
              <a:gd name="connsiteX3" fmla="*/ 0 w 21600"/>
              <a:gd name="connsiteY3" fmla="*/ 19355 h 19355"/>
              <a:gd name="connsiteX4" fmla="*/ 0 w 21600"/>
              <a:gd name="connsiteY4" fmla="*/ 0 h 19355"/>
              <a:gd name="connsiteX0" fmla="*/ 0 w 21600"/>
              <a:gd name="connsiteY0" fmla="*/ 0 h 19794"/>
              <a:gd name="connsiteX1" fmla="*/ 21600 w 21600"/>
              <a:gd name="connsiteY1" fmla="*/ 0 h 19794"/>
              <a:gd name="connsiteX2" fmla="*/ 21600 w 21600"/>
              <a:gd name="connsiteY2" fmla="*/ 17322 h 19794"/>
              <a:gd name="connsiteX3" fmla="*/ 0 w 21600"/>
              <a:gd name="connsiteY3" fmla="*/ 19794 h 19794"/>
              <a:gd name="connsiteX4" fmla="*/ 0 w 21600"/>
              <a:gd name="connsiteY4" fmla="*/ 0 h 19794"/>
              <a:gd name="connsiteX0" fmla="*/ 0 w 21600"/>
              <a:gd name="connsiteY0" fmla="*/ 0 h 19794"/>
              <a:gd name="connsiteX1" fmla="*/ 21600 w 21600"/>
              <a:gd name="connsiteY1" fmla="*/ 0 h 19794"/>
              <a:gd name="connsiteX2" fmla="*/ 21600 w 21600"/>
              <a:gd name="connsiteY2" fmla="*/ 17322 h 19794"/>
              <a:gd name="connsiteX3" fmla="*/ 0 w 21600"/>
              <a:gd name="connsiteY3" fmla="*/ 19794 h 19794"/>
              <a:gd name="connsiteX4" fmla="*/ 0 w 21600"/>
              <a:gd name="connsiteY4" fmla="*/ 0 h 197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600" h="19794">
                <a:moveTo>
                  <a:pt x="0" y="0"/>
                </a:moveTo>
                <a:lnTo>
                  <a:pt x="21600" y="0"/>
                </a:lnTo>
                <a:lnTo>
                  <a:pt x="21600" y="17322"/>
                </a:lnTo>
                <a:cubicBezTo>
                  <a:pt x="10800" y="17322"/>
                  <a:pt x="7466" y="25350"/>
                  <a:pt x="0" y="19794"/>
                </a:cubicBezTo>
                <a:lnTo>
                  <a:pt x="0" y="0"/>
                </a:lnTo>
                <a:close/>
              </a:path>
            </a:pathLst>
          </a:custGeom>
          <a:gradFill>
            <a:gsLst>
              <a:gs pos="100000">
                <a:schemeClr val="bg2">
                  <a:tint val="28000"/>
                  <a:satMod val="2000000"/>
                  <a:alpha val="30000"/>
                </a:schemeClr>
              </a:gs>
              <a:gs pos="35000">
                <a:schemeClr val="bg2">
                  <a:shade val="100000"/>
                  <a:satMod val="600000"/>
                  <a:alpha val="0"/>
                </a:schemeClr>
              </a:gs>
            </a:gsLst>
            <a:lin ang="5400000" scaled="1"/>
          </a:gradFill>
          <a:ln w="317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02920" y="2775745"/>
            <a:ext cx="8229600" cy="2167128"/>
          </a:xfrm>
        </p:spPr>
        <p:txBody>
          <a:bodyPr tIns="0" bIns="0" anchor="t"/>
          <a:lstStyle>
            <a:lvl1pPr>
              <a:defRPr sz="5000" cap="all" baseline="0">
                <a:effectLst>
                  <a:outerShdw blurRad="30000" dist="30000" dir="2700000" algn="tl" rotWithShape="0">
                    <a:schemeClr val="bg2">
                      <a:shade val="45000"/>
                      <a:satMod val="150000"/>
                      <a:alpha val="90000"/>
                    </a:schemeClr>
                  </a:outerShdw>
                  <a:reflection blurRad="12000" stA="25000" endPos="49000" dist="5000" dir="5400000" sy="-100000" algn="bl" rotWithShape="0"/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00064" y="1559720"/>
            <a:ext cx="5105400" cy="1219200"/>
          </a:xfrm>
        </p:spPr>
        <p:txBody>
          <a:bodyPr lIns="0" tIns="0" rIns="0" bIns="0" anchor="b"/>
          <a:lstStyle>
            <a:lvl1pPr marL="0" indent="0" algn="l">
              <a:buNone/>
              <a:defRPr sz="19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4/13/2009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4/13/2009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4/13/2009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4/13/2009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990600"/>
            <a:ext cx="7772400" cy="1362456"/>
          </a:xfrm>
        </p:spPr>
        <p:txBody>
          <a:bodyPr>
            <a:noAutofit/>
          </a:bodyPr>
          <a:lstStyle>
            <a:lvl1pPr algn="l">
              <a:buNone/>
              <a:defRPr sz="4800" b="1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352677"/>
            <a:ext cx="7772400" cy="1509712"/>
          </a:xfrm>
        </p:spPr>
        <p:txBody>
          <a:bodyPr anchor="t"/>
          <a:lstStyle>
            <a:lvl1pPr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4/13/2009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1143000"/>
          </a:xfrm>
        </p:spPr>
        <p:txBody>
          <a:bodyPr tIns="9144" bIns="9144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199800"/>
            <a:ext cx="4038600" cy="416052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199800"/>
            <a:ext cx="4038600" cy="416052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4/13/2009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1143000"/>
          </a:xfrm>
        </p:spPr>
        <p:txBody>
          <a:bodyPr tIns="9144" bIns="9144" anchor="b"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112168"/>
            <a:ext cx="4040188" cy="502920"/>
          </a:xfrm>
        </p:spPr>
        <p:txBody>
          <a:bodyPr anchor="b">
            <a:noAutofit/>
          </a:bodyPr>
          <a:lstStyle>
            <a:lvl1pPr>
              <a:buNone/>
              <a:defRPr sz="2200" b="1">
                <a:effectLst>
                  <a:outerShdw blurRad="38000" dist="38000" dir="2700000" algn="tl" rotWithShape="0">
                    <a:schemeClr val="bg2">
                      <a:shade val="45000"/>
                      <a:satMod val="150000"/>
                      <a:alpha val="90000"/>
                    </a:schemeClr>
                  </a:outerShdw>
                </a:effectLst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2112168"/>
            <a:ext cx="4041775" cy="502920"/>
          </a:xfrm>
        </p:spPr>
        <p:txBody>
          <a:bodyPr anchor="b">
            <a:noAutofit/>
          </a:bodyPr>
          <a:lstStyle>
            <a:lvl1pPr>
              <a:buNone/>
              <a:defRPr sz="2200" b="1">
                <a:effectLst>
                  <a:outerShdw blurRad="30000" dist="30000" dir="2700000" algn="tl" rotWithShape="0">
                    <a:schemeClr val="bg2">
                      <a:shade val="45000"/>
                      <a:satMod val="150000"/>
                      <a:alpha val="90000"/>
                    </a:schemeClr>
                  </a:outerShdw>
                </a:effectLst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667000"/>
            <a:ext cx="4040188" cy="365760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667000"/>
            <a:ext cx="4041775" cy="365760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4/13/2009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1143000"/>
          </a:xfrm>
          <a:effectLst/>
        </p:spPr>
        <p:txBody>
          <a:bodyPr tIns="9144" bIns="9144" anchor="b"/>
          <a:lstStyle>
            <a:lvl1pPr>
              <a:defRPr sz="4800" cap="none" baseline="0">
                <a:effectLst>
                  <a:outerShdw blurRad="30000" dist="30000" dir="2700000" algn="tl" rotWithShape="0">
                    <a:schemeClr val="bg2">
                      <a:shade val="45000"/>
                      <a:satMod val="150000"/>
                      <a:alpha val="90000"/>
                    </a:scheme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4/13/2009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4/13/2009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1440"/>
            <a:ext cx="8229600" cy="914400"/>
          </a:xfrm>
        </p:spPr>
        <p:txBody>
          <a:bodyPr tIns="0" bIns="0" anchor="b"/>
          <a:lstStyle>
            <a:lvl1pPr algn="l">
              <a:buNone/>
              <a:defRPr sz="50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133856"/>
            <a:ext cx="2590800" cy="5181600"/>
          </a:xfrm>
        </p:spPr>
        <p:txBody>
          <a:bodyPr lIns="45720" tIns="45720" rIns="0"/>
          <a:lstStyle>
            <a:lvl1pPr marL="0" indent="0">
              <a:spcBef>
                <a:spcPts val="300"/>
              </a:spcBef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133472"/>
            <a:ext cx="5257800" cy="5191128"/>
          </a:xfrm>
        </p:spPr>
        <p:txBody>
          <a:bodyPr/>
          <a:lstStyle>
            <a:lvl1pPr algn="l">
              <a:defRPr sz="3000"/>
            </a:lvl1pPr>
            <a:lvl2pPr algn="l">
              <a:defRPr sz="2800"/>
            </a:lvl2pPr>
            <a:lvl3pPr algn="l">
              <a:defRPr sz="2400"/>
            </a:lvl3pPr>
            <a:lvl4pPr algn="l">
              <a:defRPr sz="2000"/>
            </a:lvl4pPr>
            <a:lvl5pPr algn="l">
              <a:defRPr sz="20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4/13/2009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6240" y="1981200"/>
            <a:ext cx="3429000" cy="522288"/>
          </a:xfrm>
        </p:spPr>
        <p:txBody>
          <a:bodyPr tIns="0" bIns="0" anchor="b"/>
          <a:lstStyle>
            <a:lvl1pPr algn="r">
              <a:buNone/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93368" y="1066800"/>
            <a:ext cx="4572000" cy="4572000"/>
          </a:xfrm>
          <a:solidFill>
            <a:schemeClr val="bg2">
              <a:shade val="75000"/>
            </a:schemeClr>
          </a:solidFill>
          <a:ln w="60325">
            <a:solidFill>
              <a:srgbClr val="FFFFFF"/>
            </a:solidFill>
            <a:miter lim="800000"/>
          </a:ln>
          <a:effectLst>
            <a:outerShdw blurRad="36195" dist="10000" dir="5400000" algn="tl" rotWithShape="0">
              <a:srgbClr val="000000">
                <a:alpha val="75000"/>
              </a:srgbClr>
            </a:outerShdw>
            <a:reflection stA="21000" endA="500" endPos="10000" dist="20000" dir="5400000" sy="-100000" algn="bl" rotWithShape="0"/>
          </a:effectLst>
        </p:spPr>
        <p:txBody>
          <a:bodyPr/>
          <a:lstStyle>
            <a:lvl1pPr>
              <a:buNone/>
              <a:defRPr sz="3200"/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76240" y="2543176"/>
            <a:ext cx="3429000" cy="914400"/>
          </a:xfrm>
        </p:spPr>
        <p:txBody>
          <a:bodyPr lIns="0" tIns="0" rIns="0" bIns="0" anchor="t"/>
          <a:lstStyle>
            <a:lvl1pPr indent="0" algn="r">
              <a:spcBef>
                <a:spcPts val="300"/>
              </a:spcBef>
              <a:buFontTx/>
              <a:buNone/>
              <a:defRPr sz="1400" baseline="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4/13/2009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53400" y="6356350"/>
            <a:ext cx="5334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lowchart: Document 6"/>
          <p:cNvSpPr/>
          <p:nvPr/>
        </p:nvSpPr>
        <p:spPr>
          <a:xfrm rot="10800000">
            <a:off x="1" y="1142899"/>
            <a:ext cx="9144000" cy="5562705"/>
          </a:xfrm>
          <a:custGeom>
            <a:avLst/>
            <a:gdLst>
              <a:gd name="connsiteX0" fmla="*/ 0 w 21600"/>
              <a:gd name="connsiteY0" fmla="*/ 0 h 19378"/>
              <a:gd name="connsiteX1" fmla="*/ 21600 w 21600"/>
              <a:gd name="connsiteY1" fmla="*/ 0 h 19378"/>
              <a:gd name="connsiteX2" fmla="*/ 21600 w 21600"/>
              <a:gd name="connsiteY2" fmla="*/ 17322 h 19378"/>
              <a:gd name="connsiteX3" fmla="*/ 0 w 21600"/>
              <a:gd name="connsiteY3" fmla="*/ 19378 h 19378"/>
              <a:gd name="connsiteX4" fmla="*/ 0 w 21600"/>
              <a:gd name="connsiteY4" fmla="*/ 0 h 19378"/>
              <a:gd name="connsiteX0" fmla="*/ 0 w 21600"/>
              <a:gd name="connsiteY0" fmla="*/ 0 h 19378"/>
              <a:gd name="connsiteX1" fmla="*/ 21600 w 21600"/>
              <a:gd name="connsiteY1" fmla="*/ 0 h 19378"/>
              <a:gd name="connsiteX2" fmla="*/ 21600 w 21600"/>
              <a:gd name="connsiteY2" fmla="*/ 17322 h 19378"/>
              <a:gd name="connsiteX3" fmla="*/ 0 w 21600"/>
              <a:gd name="connsiteY3" fmla="*/ 19378 h 19378"/>
              <a:gd name="connsiteX4" fmla="*/ 0 w 21600"/>
              <a:gd name="connsiteY4" fmla="*/ 0 h 19378"/>
              <a:gd name="connsiteX0" fmla="*/ 0 w 21600"/>
              <a:gd name="connsiteY0" fmla="*/ 0 h 19378"/>
              <a:gd name="connsiteX1" fmla="*/ 21600 w 21600"/>
              <a:gd name="connsiteY1" fmla="*/ 0 h 19378"/>
              <a:gd name="connsiteX2" fmla="*/ 21600 w 21600"/>
              <a:gd name="connsiteY2" fmla="*/ 17322 h 19378"/>
              <a:gd name="connsiteX3" fmla="*/ 0 w 21600"/>
              <a:gd name="connsiteY3" fmla="*/ 19378 h 19378"/>
              <a:gd name="connsiteX4" fmla="*/ 0 w 21600"/>
              <a:gd name="connsiteY4" fmla="*/ 0 h 19378"/>
              <a:gd name="connsiteX0" fmla="*/ 0 w 21600"/>
              <a:gd name="connsiteY0" fmla="*/ 0 h 19974"/>
              <a:gd name="connsiteX1" fmla="*/ 21600 w 21600"/>
              <a:gd name="connsiteY1" fmla="*/ 0 h 19974"/>
              <a:gd name="connsiteX2" fmla="*/ 21600 w 21600"/>
              <a:gd name="connsiteY2" fmla="*/ 17322 h 19974"/>
              <a:gd name="connsiteX3" fmla="*/ 0 w 21600"/>
              <a:gd name="connsiteY3" fmla="*/ 19974 h 19974"/>
              <a:gd name="connsiteX4" fmla="*/ 0 w 21600"/>
              <a:gd name="connsiteY4" fmla="*/ 0 h 19974"/>
              <a:gd name="connsiteX0" fmla="*/ 0 w 21600"/>
              <a:gd name="connsiteY0" fmla="*/ 0 h 19974"/>
              <a:gd name="connsiteX1" fmla="*/ 21600 w 21600"/>
              <a:gd name="connsiteY1" fmla="*/ 0 h 19974"/>
              <a:gd name="connsiteX2" fmla="*/ 21600 w 21600"/>
              <a:gd name="connsiteY2" fmla="*/ 17322 h 19974"/>
              <a:gd name="connsiteX3" fmla="*/ 0 w 21600"/>
              <a:gd name="connsiteY3" fmla="*/ 19974 h 19974"/>
              <a:gd name="connsiteX4" fmla="*/ 0 w 21600"/>
              <a:gd name="connsiteY4" fmla="*/ 0 h 19974"/>
              <a:gd name="connsiteX0" fmla="*/ 0 w 21600"/>
              <a:gd name="connsiteY0" fmla="*/ 0 h 19974"/>
              <a:gd name="connsiteX1" fmla="*/ 21600 w 21600"/>
              <a:gd name="connsiteY1" fmla="*/ 0 h 19974"/>
              <a:gd name="connsiteX2" fmla="*/ 21600 w 21600"/>
              <a:gd name="connsiteY2" fmla="*/ 17322 h 19974"/>
              <a:gd name="connsiteX3" fmla="*/ 0 w 21600"/>
              <a:gd name="connsiteY3" fmla="*/ 19974 h 19974"/>
              <a:gd name="connsiteX4" fmla="*/ 0 w 21600"/>
              <a:gd name="connsiteY4" fmla="*/ 0 h 19974"/>
              <a:gd name="connsiteX0" fmla="*/ 0 w 21600"/>
              <a:gd name="connsiteY0" fmla="*/ 0 h 20252"/>
              <a:gd name="connsiteX1" fmla="*/ 21600 w 21600"/>
              <a:gd name="connsiteY1" fmla="*/ 0 h 20252"/>
              <a:gd name="connsiteX2" fmla="*/ 21600 w 21600"/>
              <a:gd name="connsiteY2" fmla="*/ 17322 h 20252"/>
              <a:gd name="connsiteX3" fmla="*/ 0 w 21600"/>
              <a:gd name="connsiteY3" fmla="*/ 20252 h 20252"/>
              <a:gd name="connsiteX4" fmla="*/ 0 w 21600"/>
              <a:gd name="connsiteY4" fmla="*/ 0 h 20252"/>
              <a:gd name="connsiteX0" fmla="*/ 0 w 21600"/>
              <a:gd name="connsiteY0" fmla="*/ 0 h 20252"/>
              <a:gd name="connsiteX1" fmla="*/ 21600 w 21600"/>
              <a:gd name="connsiteY1" fmla="*/ 0 h 20252"/>
              <a:gd name="connsiteX2" fmla="*/ 21600 w 21600"/>
              <a:gd name="connsiteY2" fmla="*/ 17322 h 20252"/>
              <a:gd name="connsiteX3" fmla="*/ 0 w 21600"/>
              <a:gd name="connsiteY3" fmla="*/ 20252 h 20252"/>
              <a:gd name="connsiteX4" fmla="*/ 0 w 21600"/>
              <a:gd name="connsiteY4" fmla="*/ 0 h 202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600" h="20252">
                <a:moveTo>
                  <a:pt x="0" y="0"/>
                </a:moveTo>
                <a:lnTo>
                  <a:pt x="21600" y="0"/>
                </a:lnTo>
                <a:lnTo>
                  <a:pt x="21600" y="17322"/>
                </a:lnTo>
                <a:cubicBezTo>
                  <a:pt x="10800" y="17322"/>
                  <a:pt x="10056" y="24231"/>
                  <a:pt x="0" y="20252"/>
                </a:cubicBezTo>
                <a:lnTo>
                  <a:pt x="0" y="0"/>
                </a:lnTo>
                <a:close/>
              </a:path>
            </a:pathLst>
          </a:custGeom>
          <a:gradFill>
            <a:gsLst>
              <a:gs pos="100000">
                <a:schemeClr val="bg2">
                  <a:tint val="55000"/>
                  <a:satMod val="1800000"/>
                  <a:alpha val="55000"/>
                </a:schemeClr>
              </a:gs>
              <a:gs pos="65000">
                <a:schemeClr val="bg2">
                  <a:shade val="100000"/>
                  <a:satMod val="600000"/>
                  <a:alpha val="0"/>
                </a:schemeClr>
              </a:gs>
            </a:gsLst>
            <a:lin ang="4800000" scaled="1"/>
          </a:gradFill>
          <a:ln w="317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8" name="Flowchart: Document 7"/>
          <p:cNvSpPr/>
          <p:nvPr/>
        </p:nvSpPr>
        <p:spPr>
          <a:xfrm rot="10800000">
            <a:off x="1" y="1341133"/>
            <a:ext cx="9144000" cy="4480425"/>
          </a:xfrm>
          <a:custGeom>
            <a:avLst/>
            <a:gdLst>
              <a:gd name="connsiteX0" fmla="*/ 0 w 21600"/>
              <a:gd name="connsiteY0" fmla="*/ 0 h 18944"/>
              <a:gd name="connsiteX1" fmla="*/ 21600 w 21600"/>
              <a:gd name="connsiteY1" fmla="*/ 0 h 18944"/>
              <a:gd name="connsiteX2" fmla="*/ 21600 w 21600"/>
              <a:gd name="connsiteY2" fmla="*/ 17322 h 18944"/>
              <a:gd name="connsiteX3" fmla="*/ 0 w 21600"/>
              <a:gd name="connsiteY3" fmla="*/ 18944 h 18944"/>
              <a:gd name="connsiteX4" fmla="*/ 0 w 21600"/>
              <a:gd name="connsiteY4" fmla="*/ 0 h 18944"/>
              <a:gd name="connsiteX0" fmla="*/ 0 w 21600"/>
              <a:gd name="connsiteY0" fmla="*/ 0 h 18944"/>
              <a:gd name="connsiteX1" fmla="*/ 21600 w 21600"/>
              <a:gd name="connsiteY1" fmla="*/ 0 h 18944"/>
              <a:gd name="connsiteX2" fmla="*/ 21600 w 21600"/>
              <a:gd name="connsiteY2" fmla="*/ 17322 h 18944"/>
              <a:gd name="connsiteX3" fmla="*/ 0 w 21600"/>
              <a:gd name="connsiteY3" fmla="*/ 18944 h 18944"/>
              <a:gd name="connsiteX4" fmla="*/ 0 w 21600"/>
              <a:gd name="connsiteY4" fmla="*/ 0 h 18944"/>
              <a:gd name="connsiteX0" fmla="*/ 0 w 21600"/>
              <a:gd name="connsiteY0" fmla="*/ 0 h 19350"/>
              <a:gd name="connsiteX1" fmla="*/ 21600 w 21600"/>
              <a:gd name="connsiteY1" fmla="*/ 0 h 19350"/>
              <a:gd name="connsiteX2" fmla="*/ 21600 w 21600"/>
              <a:gd name="connsiteY2" fmla="*/ 17322 h 19350"/>
              <a:gd name="connsiteX3" fmla="*/ 0 w 21600"/>
              <a:gd name="connsiteY3" fmla="*/ 19350 h 19350"/>
              <a:gd name="connsiteX4" fmla="*/ 0 w 21600"/>
              <a:gd name="connsiteY4" fmla="*/ 0 h 19350"/>
              <a:gd name="connsiteX0" fmla="*/ 0 w 21600"/>
              <a:gd name="connsiteY0" fmla="*/ 0 h 19350"/>
              <a:gd name="connsiteX1" fmla="*/ 21600 w 21600"/>
              <a:gd name="connsiteY1" fmla="*/ 0 h 19350"/>
              <a:gd name="connsiteX2" fmla="*/ 21600 w 21600"/>
              <a:gd name="connsiteY2" fmla="*/ 17322 h 19350"/>
              <a:gd name="connsiteX3" fmla="*/ 0 w 21600"/>
              <a:gd name="connsiteY3" fmla="*/ 19350 h 19350"/>
              <a:gd name="connsiteX4" fmla="*/ 0 w 21600"/>
              <a:gd name="connsiteY4" fmla="*/ 0 h 19350"/>
              <a:gd name="connsiteX0" fmla="*/ 0 w 21600"/>
              <a:gd name="connsiteY0" fmla="*/ 0 h 19350"/>
              <a:gd name="connsiteX1" fmla="*/ 21600 w 21600"/>
              <a:gd name="connsiteY1" fmla="*/ 0 h 19350"/>
              <a:gd name="connsiteX2" fmla="*/ 21600 w 21600"/>
              <a:gd name="connsiteY2" fmla="*/ 17322 h 19350"/>
              <a:gd name="connsiteX3" fmla="*/ 0 w 21600"/>
              <a:gd name="connsiteY3" fmla="*/ 19350 h 19350"/>
              <a:gd name="connsiteX4" fmla="*/ 0 w 21600"/>
              <a:gd name="connsiteY4" fmla="*/ 0 h 19350"/>
              <a:gd name="connsiteX0" fmla="*/ 0 w 21600"/>
              <a:gd name="connsiteY0" fmla="*/ 0 h 19350"/>
              <a:gd name="connsiteX1" fmla="*/ 21600 w 21600"/>
              <a:gd name="connsiteY1" fmla="*/ 0 h 19350"/>
              <a:gd name="connsiteX2" fmla="*/ 21600 w 21600"/>
              <a:gd name="connsiteY2" fmla="*/ 17322 h 19350"/>
              <a:gd name="connsiteX3" fmla="*/ 0 w 21600"/>
              <a:gd name="connsiteY3" fmla="*/ 19350 h 19350"/>
              <a:gd name="connsiteX4" fmla="*/ 0 w 21600"/>
              <a:gd name="connsiteY4" fmla="*/ 0 h 19350"/>
              <a:gd name="connsiteX0" fmla="*/ 0 w 21600"/>
              <a:gd name="connsiteY0" fmla="*/ 0 h 19691"/>
              <a:gd name="connsiteX1" fmla="*/ 21600 w 21600"/>
              <a:gd name="connsiteY1" fmla="*/ 0 h 19691"/>
              <a:gd name="connsiteX2" fmla="*/ 21600 w 21600"/>
              <a:gd name="connsiteY2" fmla="*/ 17322 h 19691"/>
              <a:gd name="connsiteX3" fmla="*/ 0 w 21600"/>
              <a:gd name="connsiteY3" fmla="*/ 19691 h 19691"/>
              <a:gd name="connsiteX4" fmla="*/ 0 w 21600"/>
              <a:gd name="connsiteY4" fmla="*/ 0 h 19691"/>
              <a:gd name="connsiteX0" fmla="*/ 0 w 21600"/>
              <a:gd name="connsiteY0" fmla="*/ 0 h 19691"/>
              <a:gd name="connsiteX1" fmla="*/ 21600 w 21600"/>
              <a:gd name="connsiteY1" fmla="*/ 0 h 19691"/>
              <a:gd name="connsiteX2" fmla="*/ 21600 w 21600"/>
              <a:gd name="connsiteY2" fmla="*/ 17322 h 19691"/>
              <a:gd name="connsiteX3" fmla="*/ 0 w 21600"/>
              <a:gd name="connsiteY3" fmla="*/ 19691 h 19691"/>
              <a:gd name="connsiteX4" fmla="*/ 0 w 21600"/>
              <a:gd name="connsiteY4" fmla="*/ 0 h 19691"/>
              <a:gd name="connsiteX0" fmla="*/ 0 w 21600"/>
              <a:gd name="connsiteY0" fmla="*/ 0 h 20032"/>
              <a:gd name="connsiteX1" fmla="*/ 21600 w 21600"/>
              <a:gd name="connsiteY1" fmla="*/ 0 h 20032"/>
              <a:gd name="connsiteX2" fmla="*/ 21600 w 21600"/>
              <a:gd name="connsiteY2" fmla="*/ 17322 h 20032"/>
              <a:gd name="connsiteX3" fmla="*/ 0 w 21600"/>
              <a:gd name="connsiteY3" fmla="*/ 20032 h 20032"/>
              <a:gd name="connsiteX4" fmla="*/ 0 w 21600"/>
              <a:gd name="connsiteY4" fmla="*/ 0 h 20032"/>
              <a:gd name="connsiteX0" fmla="*/ 0 w 21600"/>
              <a:gd name="connsiteY0" fmla="*/ 0 h 20032"/>
              <a:gd name="connsiteX1" fmla="*/ 21600 w 21600"/>
              <a:gd name="connsiteY1" fmla="*/ 0 h 20032"/>
              <a:gd name="connsiteX2" fmla="*/ 21600 w 21600"/>
              <a:gd name="connsiteY2" fmla="*/ 17322 h 20032"/>
              <a:gd name="connsiteX3" fmla="*/ 0 w 21600"/>
              <a:gd name="connsiteY3" fmla="*/ 20032 h 20032"/>
              <a:gd name="connsiteX4" fmla="*/ 0 w 21600"/>
              <a:gd name="connsiteY4" fmla="*/ 0 h 20032"/>
              <a:gd name="connsiteX0" fmla="*/ 0 w 21600"/>
              <a:gd name="connsiteY0" fmla="*/ 0 h 20032"/>
              <a:gd name="connsiteX1" fmla="*/ 21600 w 21600"/>
              <a:gd name="connsiteY1" fmla="*/ 0 h 20032"/>
              <a:gd name="connsiteX2" fmla="*/ 21600 w 21600"/>
              <a:gd name="connsiteY2" fmla="*/ 17322 h 20032"/>
              <a:gd name="connsiteX3" fmla="*/ 0 w 21600"/>
              <a:gd name="connsiteY3" fmla="*/ 20032 h 20032"/>
              <a:gd name="connsiteX4" fmla="*/ 0 w 21600"/>
              <a:gd name="connsiteY4" fmla="*/ 0 h 20032"/>
              <a:gd name="connsiteX0" fmla="*/ 0 w 21600"/>
              <a:gd name="connsiteY0" fmla="*/ 0 h 20032"/>
              <a:gd name="connsiteX1" fmla="*/ 21600 w 21600"/>
              <a:gd name="connsiteY1" fmla="*/ 0 h 20032"/>
              <a:gd name="connsiteX2" fmla="*/ 21600 w 21600"/>
              <a:gd name="connsiteY2" fmla="*/ 17322 h 20032"/>
              <a:gd name="connsiteX3" fmla="*/ 0 w 21600"/>
              <a:gd name="connsiteY3" fmla="*/ 20032 h 20032"/>
              <a:gd name="connsiteX4" fmla="*/ 0 w 21600"/>
              <a:gd name="connsiteY4" fmla="*/ 0 h 20032"/>
              <a:gd name="connsiteX0" fmla="*/ 0 w 21600"/>
              <a:gd name="connsiteY0" fmla="*/ 0 h 20032"/>
              <a:gd name="connsiteX1" fmla="*/ 21600 w 21600"/>
              <a:gd name="connsiteY1" fmla="*/ 0 h 20032"/>
              <a:gd name="connsiteX2" fmla="*/ 21600 w 21600"/>
              <a:gd name="connsiteY2" fmla="*/ 17322 h 20032"/>
              <a:gd name="connsiteX3" fmla="*/ 0 w 21600"/>
              <a:gd name="connsiteY3" fmla="*/ 20032 h 20032"/>
              <a:gd name="connsiteX4" fmla="*/ 0 w 21600"/>
              <a:gd name="connsiteY4" fmla="*/ 0 h 200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600" h="20032">
                <a:moveTo>
                  <a:pt x="0" y="0"/>
                </a:moveTo>
                <a:lnTo>
                  <a:pt x="21600" y="0"/>
                </a:lnTo>
                <a:lnTo>
                  <a:pt x="21600" y="17322"/>
                </a:lnTo>
                <a:cubicBezTo>
                  <a:pt x="10800" y="17322"/>
                  <a:pt x="8684" y="24776"/>
                  <a:pt x="0" y="20032"/>
                </a:cubicBezTo>
                <a:lnTo>
                  <a:pt x="0" y="0"/>
                </a:lnTo>
                <a:close/>
              </a:path>
            </a:pathLst>
          </a:custGeom>
          <a:gradFill>
            <a:gsLst>
              <a:gs pos="100000">
                <a:schemeClr val="bg2">
                  <a:tint val="40000"/>
                  <a:satMod val="1900000"/>
                  <a:alpha val="30000"/>
                </a:schemeClr>
              </a:gs>
              <a:gs pos="65000">
                <a:schemeClr val="bg2">
                  <a:shade val="100000"/>
                  <a:satMod val="600000"/>
                  <a:alpha val="0"/>
                </a:schemeClr>
              </a:gs>
            </a:gsLst>
            <a:lin ang="4800000" scaled="1"/>
          </a:gradFill>
          <a:ln w="317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524000"/>
          </a:xfrm>
          <a:prstGeom prst="rect">
            <a:avLst/>
          </a:prstGeom>
        </p:spPr>
        <p:txBody>
          <a:bodyPr vert="horz" lIns="0" tIns="9144" rIns="0" bIns="9144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2179637"/>
            <a:ext cx="8229600" cy="4114800"/>
          </a:xfrm>
          <a:prstGeom prst="rect">
            <a:avLst/>
          </a:prstGeom>
        </p:spPr>
        <p:txBody>
          <a:bodyPr vert="horz" lIns="9144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1981200" cy="365125"/>
          </a:xfrm>
          <a:prstGeom prst="rect">
            <a:avLst/>
          </a:prstGeom>
        </p:spPr>
        <p:txBody>
          <a:bodyPr vert="horz" anchor="b"/>
          <a:lstStyle>
            <a:lvl1pPr algn="ctr">
              <a:defRPr sz="12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4/13/2009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438400" y="6356350"/>
            <a:ext cx="2895600" cy="365125"/>
          </a:xfrm>
          <a:prstGeom prst="rect">
            <a:avLst/>
          </a:prstGeom>
        </p:spPr>
        <p:txBody>
          <a:bodyPr vert="horz" lIns="0" anchor="b"/>
          <a:lstStyle>
            <a:lvl1pPr algn="l">
              <a:defRPr sz="12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153400" y="6356350"/>
            <a:ext cx="533400" cy="365125"/>
          </a:xfrm>
          <a:prstGeom prst="rect">
            <a:avLst/>
          </a:prstGeom>
        </p:spPr>
        <p:txBody>
          <a:bodyPr vert="horz" lIns="91440" rIns="0" anchor="b"/>
          <a:lstStyle>
            <a:lvl1pPr algn="r">
              <a:defRPr sz="14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</p:sldLayoutIdLst>
  <p:txStyles>
    <p:titleStyle>
      <a:lvl1pPr algn="l" rtl="0" eaLnBrk="1" latinLnBrk="0" hangingPunct="1">
        <a:spcBef>
          <a:spcPct val="0"/>
        </a:spcBef>
        <a:buNone/>
        <a:defRPr sz="4800" b="1" kern="1200">
          <a:ln w="500">
            <a:solidFill>
              <a:schemeClr val="tx2">
                <a:shade val="20000"/>
                <a:satMod val="350000"/>
              </a:schemeClr>
            </a:solidFill>
          </a:ln>
          <a:solidFill>
            <a:schemeClr val="tx2">
              <a:tint val="100000"/>
              <a:satMod val="250000"/>
            </a:schemeClr>
          </a:solidFill>
          <a:effectLst>
            <a:outerShdw blurRad="30000" dist="30000" dir="2700000" algn="tl" rotWithShape="0">
              <a:schemeClr val="bg2">
                <a:shade val="45000"/>
                <a:satMod val="150000"/>
                <a:alpha val="90000"/>
              </a:schemeClr>
            </a:outerShdw>
          </a:effectLst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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630936" indent="-27432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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23544" indent="-274320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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2860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228600" algn="l" rtl="0" eaLnBrk="1" latinLnBrk="0" hangingPunct="1">
        <a:spcBef>
          <a:spcPct val="20000"/>
        </a:spcBef>
        <a:buClr>
          <a:schemeClr val="accent5"/>
        </a:buClr>
        <a:buFont typeface="Wingdings 2"/>
        <a:buChar char="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73352" indent="-228600" algn="l" rtl="0" eaLnBrk="1" latinLnBrk="0" hangingPunct="1">
        <a:spcBef>
          <a:spcPct val="20000"/>
        </a:spcBef>
        <a:buClr>
          <a:schemeClr val="accent6"/>
        </a:buClr>
        <a:buFont typeface="Wingdings 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11096" indent="-228600" algn="l" rtl="0" eaLnBrk="1" latinLnBrk="0" hangingPunct="1">
        <a:spcBef>
          <a:spcPct val="20000"/>
        </a:spcBef>
        <a:buClr>
          <a:schemeClr val="tx2"/>
        </a:buClr>
        <a:buFont typeface="Wingdings 2"/>
        <a:buChar char="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21408" indent="-182880" algn="l" rtl="0" eaLnBrk="1" latinLnBrk="0" hangingPunct="1">
        <a:spcBef>
          <a:spcPct val="20000"/>
        </a:spcBef>
        <a:buClr>
          <a:schemeClr val="tx2"/>
        </a:buClr>
        <a:buFont typeface="Wingdings 2"/>
        <a:buChar char="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22576" indent="-182880" algn="l" rtl="0" eaLnBrk="1" latinLnBrk="0" hangingPunct="1">
        <a:spcBef>
          <a:spcPct val="20000"/>
        </a:spcBef>
        <a:buClr>
          <a:schemeClr val="tx2"/>
        </a:buClr>
        <a:buFont typeface="Wingdings 2"/>
        <a:buChar char="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Recording YOUR BAND FOR FUN AND PROFIT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1371600"/>
            <a:ext cx="5105400" cy="12192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Association of Concert Bands</a:t>
            </a:r>
          </a:p>
          <a:p>
            <a:r>
              <a:rPr lang="en-US" dirty="0" smtClean="0"/>
              <a:t>Seminar by David P. Miller</a:t>
            </a:r>
          </a:p>
          <a:p>
            <a:r>
              <a:rPr lang="en-US" dirty="0" smtClean="0"/>
              <a:t>Music Director</a:t>
            </a:r>
          </a:p>
          <a:p>
            <a:r>
              <a:rPr lang="en-US" dirty="0" smtClean="0"/>
              <a:t>Mississippi Community Symphonic Band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524000"/>
          </a:xfrm>
        </p:spPr>
        <p:txBody>
          <a:bodyPr/>
          <a:lstStyle/>
          <a:p>
            <a:r>
              <a:rPr lang="en-US" dirty="0" smtClean="0"/>
              <a:t>RECORDING YOUR BAND</a:t>
            </a:r>
            <a:br>
              <a:rPr lang="en-US" dirty="0" smtClean="0"/>
            </a:br>
            <a:r>
              <a:rPr lang="en-US" dirty="0" smtClean="0"/>
              <a:t>for Fun and Profit – Recap:</a:t>
            </a:r>
            <a:endParaRPr lang="en-US" dirty="0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457200" y="2179637"/>
            <a:ext cx="8229600" cy="4114800"/>
          </a:xfrm>
        </p:spPr>
        <p:txBody>
          <a:bodyPr/>
          <a:lstStyle/>
          <a:p>
            <a:pPr marL="514350" indent="-514350"/>
            <a:r>
              <a:rPr lang="en-US" dirty="0" smtClean="0"/>
              <a:t>Getting Copyright Permissions</a:t>
            </a:r>
          </a:p>
          <a:p>
            <a:pPr marL="514350" indent="-514350"/>
            <a:r>
              <a:rPr lang="en-US" dirty="0" smtClean="0"/>
              <a:t>Making The Recording</a:t>
            </a:r>
          </a:p>
          <a:p>
            <a:pPr marL="514350" indent="-514350"/>
            <a:r>
              <a:rPr lang="en-US" dirty="0" smtClean="0"/>
              <a:t>Producing The Recording</a:t>
            </a:r>
          </a:p>
          <a:p>
            <a:pPr marL="514350" indent="-514350"/>
            <a:r>
              <a:rPr lang="en-US" dirty="0" smtClean="0"/>
              <a:t>Making A Master CD</a:t>
            </a:r>
          </a:p>
          <a:p>
            <a:pPr marL="514350" indent="-514350"/>
            <a:r>
              <a:rPr lang="en-US" dirty="0" smtClean="0"/>
              <a:t>Getting Your CD Duplicated</a:t>
            </a:r>
          </a:p>
          <a:p>
            <a:pPr marL="514350" indent="-514350"/>
            <a:r>
              <a:rPr lang="en-US" dirty="0" smtClean="0"/>
              <a:t>Distributing and Selling Your CD</a:t>
            </a:r>
          </a:p>
          <a:p>
            <a:pPr marL="514350" indent="-514350"/>
            <a:r>
              <a:rPr lang="en-US" dirty="0" smtClean="0"/>
              <a:t>The “ROI” on Selling CDs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2971800"/>
            <a:ext cx="8229600" cy="2011363"/>
          </a:xfrm>
        </p:spPr>
        <p:txBody>
          <a:bodyPr/>
          <a:lstStyle/>
          <a:p>
            <a:pPr algn="ctr">
              <a:buNone/>
            </a:pPr>
            <a:r>
              <a:rPr lang="en-US" dirty="0" smtClean="0"/>
              <a:t>For an online version of this presentation, go to</a:t>
            </a:r>
          </a:p>
          <a:p>
            <a:pPr>
              <a:buNone/>
            </a:pPr>
            <a:endParaRPr lang="en-US" dirty="0" smtClean="0"/>
          </a:p>
          <a:p>
            <a:pPr algn="ctr">
              <a:buNone/>
            </a:pPr>
            <a:r>
              <a:rPr lang="en-US" dirty="0" smtClean="0"/>
              <a:t>www.QEVGroup.com/ACBSeminar2009</a:t>
            </a:r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524000"/>
          </a:xfrm>
        </p:spPr>
        <p:txBody>
          <a:bodyPr/>
          <a:lstStyle/>
          <a:p>
            <a:r>
              <a:rPr lang="en-US" dirty="0" smtClean="0"/>
              <a:t>RECORDING YOUR BAND</a:t>
            </a:r>
            <a:br>
              <a:rPr lang="en-US" dirty="0" smtClean="0"/>
            </a:br>
            <a:r>
              <a:rPr lang="en-US" dirty="0" smtClean="0"/>
              <a:t>for Fun and Profit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RECORDING YOUR BAND</a:t>
            </a:r>
            <a:br>
              <a:rPr lang="en-US" dirty="0" smtClean="0"/>
            </a:br>
            <a:r>
              <a:rPr lang="en-US" dirty="0" smtClean="0"/>
              <a:t>for Fun and Profit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Clr>
                <a:schemeClr val="tx2"/>
              </a:buClr>
              <a:buFont typeface="Wingdings" pitchFamily="2" charset="2"/>
              <a:buChar char="Ø"/>
            </a:pPr>
            <a:r>
              <a:rPr lang="en-US" dirty="0" smtClean="0"/>
              <a:t>Getting Copyright Permissions</a:t>
            </a:r>
          </a:p>
          <a:p>
            <a:pPr marL="514350" indent="-514350">
              <a:buClr>
                <a:schemeClr val="tx2"/>
              </a:buClr>
              <a:buFont typeface="Wingdings" pitchFamily="2" charset="2"/>
              <a:buChar char="Ø"/>
            </a:pPr>
            <a:r>
              <a:rPr lang="en-US" dirty="0" smtClean="0"/>
              <a:t>Making The Recording</a:t>
            </a:r>
          </a:p>
          <a:p>
            <a:pPr marL="514350" indent="-514350">
              <a:buClr>
                <a:schemeClr val="tx2"/>
              </a:buClr>
              <a:buFont typeface="Wingdings" pitchFamily="2" charset="2"/>
              <a:buChar char="Ø"/>
            </a:pPr>
            <a:r>
              <a:rPr lang="en-US" dirty="0" smtClean="0"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</a:rPr>
              <a:t>Producing</a:t>
            </a:r>
            <a:r>
              <a:rPr lang="en-US" dirty="0" smtClean="0"/>
              <a:t> The Recording</a:t>
            </a:r>
          </a:p>
          <a:p>
            <a:pPr marL="514350" indent="-514350">
              <a:buClr>
                <a:schemeClr val="tx2"/>
              </a:buClr>
              <a:buFont typeface="Wingdings" pitchFamily="2" charset="2"/>
              <a:buChar char="Ø"/>
            </a:pPr>
            <a:r>
              <a:rPr lang="en-US" dirty="0" smtClean="0"/>
              <a:t>Making A Master CD</a:t>
            </a:r>
          </a:p>
          <a:p>
            <a:pPr marL="514350" indent="-514350">
              <a:buClr>
                <a:schemeClr val="tx2"/>
              </a:buClr>
              <a:buFont typeface="Wingdings" pitchFamily="2" charset="2"/>
              <a:buChar char="Ø"/>
            </a:pPr>
            <a:r>
              <a:rPr lang="en-US" dirty="0" smtClean="0"/>
              <a:t>Getting Your CD Duplicated</a:t>
            </a:r>
          </a:p>
          <a:p>
            <a:pPr marL="514350" indent="-514350">
              <a:buClr>
                <a:schemeClr val="tx2"/>
              </a:buClr>
              <a:buFont typeface="Wingdings" pitchFamily="2" charset="2"/>
              <a:buChar char="Ø"/>
            </a:pPr>
            <a:r>
              <a:rPr lang="en-US" dirty="0" smtClean="0"/>
              <a:t>Distributing and Selling Your CD</a:t>
            </a:r>
          </a:p>
          <a:p>
            <a:pPr marL="514350" indent="-514350">
              <a:buClr>
                <a:schemeClr val="tx2"/>
              </a:buClr>
              <a:buFont typeface="Wingdings" pitchFamily="2" charset="2"/>
              <a:buChar char="Ø"/>
            </a:pPr>
            <a:r>
              <a:rPr lang="en-US" dirty="0" smtClean="0"/>
              <a:t>The “ROI” on Selling CDs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Tunes in the PUBLIC DOMAIN</a:t>
            </a:r>
          </a:p>
          <a:p>
            <a:r>
              <a:rPr lang="en-US" dirty="0" smtClean="0"/>
              <a:t>Tunes Requiring a Mechanical Rights License</a:t>
            </a:r>
          </a:p>
          <a:p>
            <a:pPr lvl="1"/>
            <a:r>
              <a:rPr lang="en-US" dirty="0" smtClean="0"/>
              <a:t>Timing</a:t>
            </a:r>
          </a:p>
          <a:p>
            <a:pPr lvl="1"/>
            <a:r>
              <a:rPr lang="en-US" dirty="0" smtClean="0"/>
              <a:t>Small vs. Large Publishers</a:t>
            </a:r>
          </a:p>
          <a:p>
            <a:pPr lvl="1"/>
            <a:r>
              <a:rPr lang="en-US" dirty="0" smtClean="0"/>
              <a:t>Harry Fox Agency – </a:t>
            </a:r>
            <a:r>
              <a:rPr lang="en-US" dirty="0" err="1" smtClean="0"/>
              <a:t>www.HarryFox.com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Official Info – www.copyright.gov/title17/</a:t>
            </a:r>
          </a:p>
          <a:p>
            <a:r>
              <a:rPr lang="en-US" dirty="0" smtClean="0"/>
              <a:t>Appoint  A Copyright  Administrator</a:t>
            </a:r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RECORDING YOUR BAND</a:t>
            </a:r>
            <a:br>
              <a:rPr lang="en-US" dirty="0" smtClean="0"/>
            </a:br>
            <a:r>
              <a:rPr lang="en-US" dirty="0" smtClean="0"/>
              <a:t>Getting Copyright Permissions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RECORDING YOUR BAND</a:t>
            </a:r>
            <a:br>
              <a:rPr lang="en-US" dirty="0" smtClean="0"/>
            </a:br>
            <a:r>
              <a:rPr lang="en-US" dirty="0" smtClean="0"/>
              <a:t>Making The Recording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Select A Digital Recorder</a:t>
            </a:r>
          </a:p>
          <a:p>
            <a:r>
              <a:rPr lang="en-US" dirty="0" smtClean="0"/>
              <a:t>Use The Best </a:t>
            </a:r>
            <a:r>
              <a:rPr lang="en-US" dirty="0" err="1" smtClean="0"/>
              <a:t>Mics</a:t>
            </a:r>
            <a:r>
              <a:rPr lang="en-US" dirty="0" smtClean="0"/>
              <a:t> You Can Get</a:t>
            </a:r>
          </a:p>
          <a:p>
            <a:r>
              <a:rPr lang="en-US" dirty="0" smtClean="0"/>
              <a:t>Positioning The </a:t>
            </a:r>
            <a:r>
              <a:rPr lang="en-US" dirty="0" err="1" smtClean="0"/>
              <a:t>Mics</a:t>
            </a:r>
            <a:endParaRPr lang="en-US" dirty="0" smtClean="0"/>
          </a:p>
          <a:p>
            <a:r>
              <a:rPr lang="en-US" dirty="0" smtClean="0"/>
              <a:t>Recording in WAV vs. MP3 Formats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RECORDING YOUR BAND</a:t>
            </a:r>
            <a:br>
              <a:rPr lang="en-US" dirty="0" smtClean="0"/>
            </a:br>
            <a:r>
              <a:rPr lang="en-US" dirty="0" smtClean="0"/>
              <a:t>Producing The Recording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 a Digital Music Editor – Segment Into Tracks </a:t>
            </a:r>
            <a:r>
              <a:rPr lang="en-US" dirty="0" err="1" smtClean="0"/>
              <a:t>www.audacity.sourceforge.net</a:t>
            </a:r>
            <a:endParaRPr lang="en-US" dirty="0" smtClean="0"/>
          </a:p>
          <a:p>
            <a:r>
              <a:rPr lang="en-US" dirty="0" smtClean="0"/>
              <a:t>Edit 1: Trim Beginning of Track</a:t>
            </a:r>
          </a:p>
          <a:p>
            <a:r>
              <a:rPr lang="en-US" dirty="0" smtClean="0"/>
              <a:t>Edit 2: Boost Sound Levels To Peak </a:t>
            </a:r>
            <a:r>
              <a:rPr lang="en-US" sz="1800" dirty="0" smtClean="0"/>
              <a:t>(Watch clipping)</a:t>
            </a:r>
          </a:p>
          <a:p>
            <a:r>
              <a:rPr lang="en-US" dirty="0" smtClean="0"/>
              <a:t>Edit 3: Audition Tune For Tweaking </a:t>
            </a:r>
            <a:r>
              <a:rPr lang="en-US" sz="1800" dirty="0" smtClean="0"/>
              <a:t>(Graphic equalization, boost quiet spots, fix clams, etc.)</a:t>
            </a:r>
          </a:p>
          <a:p>
            <a:r>
              <a:rPr lang="en-US" dirty="0" smtClean="0"/>
              <a:t>Edit 4: Amplify and Fade Out Applause</a:t>
            </a:r>
          </a:p>
          <a:p>
            <a:r>
              <a:rPr lang="en-US" dirty="0" smtClean="0"/>
              <a:t>Save Tracks with Sequencing # and Title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RECORDING YOUR BAND</a:t>
            </a:r>
            <a:br>
              <a:rPr lang="en-US" dirty="0" smtClean="0"/>
            </a:br>
            <a:r>
              <a:rPr lang="en-US" dirty="0" smtClean="0"/>
              <a:t>Making A Master CD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 Good CD Burning Software – </a:t>
            </a:r>
            <a:r>
              <a:rPr lang="en-US" dirty="0" err="1" smtClean="0"/>
              <a:t>www.BurnAware.com</a:t>
            </a:r>
            <a:endParaRPr lang="en-US" dirty="0" smtClean="0"/>
          </a:p>
          <a:p>
            <a:r>
              <a:rPr lang="en-US" dirty="0" smtClean="0"/>
              <a:t>Make Several Copies, Have Several People Audition the Masters</a:t>
            </a:r>
          </a:p>
          <a:p>
            <a:r>
              <a:rPr lang="en-US" dirty="0" smtClean="0"/>
              <a:t>Check  Your Final Master In Several Players, NOT Just In Computers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RECORDING YOUR BAND</a:t>
            </a:r>
            <a:br>
              <a:rPr lang="en-US" dirty="0" smtClean="0"/>
            </a:br>
            <a:r>
              <a:rPr lang="en-US" dirty="0" smtClean="0"/>
              <a:t>Getting Your CD Duplicated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CD Package Artwork Options</a:t>
            </a:r>
          </a:p>
          <a:p>
            <a:pPr lvl="1"/>
            <a:r>
              <a:rPr lang="en-US" dirty="0" smtClean="0"/>
              <a:t>Use Graphics Software – </a:t>
            </a:r>
            <a:r>
              <a:rPr lang="en-US" dirty="0" err="1" smtClean="0"/>
              <a:t>www.xara.com</a:t>
            </a:r>
            <a:endParaRPr lang="en-US" dirty="0" smtClean="0"/>
          </a:p>
          <a:p>
            <a:pPr lvl="1"/>
            <a:r>
              <a:rPr lang="en-US" dirty="0" smtClean="0"/>
              <a:t>Use a Designer</a:t>
            </a:r>
          </a:p>
          <a:p>
            <a:pPr lvl="2"/>
            <a:r>
              <a:rPr lang="en-US" dirty="0" smtClean="0"/>
              <a:t>Barbara Hudson – BHudson75@gmail.com</a:t>
            </a:r>
          </a:p>
          <a:p>
            <a:pPr lvl="2"/>
            <a:r>
              <a:rPr lang="en-US" dirty="0" smtClean="0"/>
              <a:t>Shelley Clem – </a:t>
            </a:r>
            <a:r>
              <a:rPr lang="en-US" dirty="0" err="1" smtClean="0"/>
              <a:t>ShelleyClem@gmail.com</a:t>
            </a:r>
            <a:endParaRPr lang="en-US" dirty="0" smtClean="0"/>
          </a:p>
          <a:p>
            <a:r>
              <a:rPr lang="en-US" dirty="0" smtClean="0"/>
              <a:t>Select A Manufacturer – </a:t>
            </a:r>
            <a:r>
              <a:rPr lang="en-US" dirty="0" err="1" smtClean="0"/>
              <a:t>www.kunaki.com</a:t>
            </a:r>
            <a:endParaRPr lang="en-US" dirty="0" smtClean="0"/>
          </a:p>
          <a:p>
            <a:r>
              <a:rPr lang="en-US" dirty="0" smtClean="0"/>
              <a:t>Compiling and Uploading the Master CD</a:t>
            </a:r>
          </a:p>
          <a:p>
            <a:r>
              <a:rPr lang="en-US" dirty="0" smtClean="0"/>
              <a:t>Ordering and Auditioning The Prototype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RECORDING YOUR BAND</a:t>
            </a:r>
            <a:br>
              <a:rPr lang="en-US" dirty="0" smtClean="0"/>
            </a:br>
            <a:r>
              <a:rPr lang="en-US" dirty="0" smtClean="0"/>
              <a:t>Distributing &amp; Selling Your CD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Selling To Band Members &amp; Family</a:t>
            </a:r>
          </a:p>
          <a:p>
            <a:r>
              <a:rPr lang="en-US" dirty="0" smtClean="0"/>
              <a:t>Selling To Your Audience</a:t>
            </a:r>
          </a:p>
          <a:p>
            <a:r>
              <a:rPr lang="en-US" dirty="0" smtClean="0"/>
              <a:t>Selling On Your Website</a:t>
            </a:r>
          </a:p>
          <a:p>
            <a:pPr>
              <a:buNone/>
            </a:pPr>
            <a:r>
              <a:rPr lang="en-US" dirty="0" smtClean="0"/>
              <a:t>	(Need a website? See </a:t>
            </a:r>
            <a:r>
              <a:rPr lang="en-US" dirty="0" err="1" smtClean="0"/>
              <a:t>www.DMillerWeb.com</a:t>
            </a:r>
            <a:r>
              <a:rPr lang="en-US" dirty="0" smtClean="0"/>
              <a:t>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RECORDING YOUR BAND</a:t>
            </a:r>
            <a:br>
              <a:rPr lang="en-US" dirty="0" smtClean="0"/>
            </a:br>
            <a:r>
              <a:rPr lang="en-US" dirty="0" smtClean="0"/>
              <a:t>The ROI of Selling CDs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Setting Your Selling Price</a:t>
            </a:r>
          </a:p>
          <a:p>
            <a:pPr marL="914400" indent="0">
              <a:buNone/>
            </a:pPr>
            <a:r>
              <a:rPr lang="en-US" dirty="0" smtClean="0"/>
              <a:t>Most folks are comfortable paying $15 for a CD, especially for a fund-raising cause; for $15, it should be more than 1 hr of music.</a:t>
            </a:r>
          </a:p>
          <a:p>
            <a:r>
              <a:rPr lang="en-US" dirty="0" smtClean="0"/>
              <a:t>Figuring Your Break-Even Point</a:t>
            </a:r>
          </a:p>
          <a:p>
            <a:pPr marL="914400" indent="0">
              <a:buNone/>
            </a:pPr>
            <a:r>
              <a:rPr lang="en-US" dirty="0" smtClean="0"/>
              <a:t>Total Cost/Selling Price, round up. Example:</a:t>
            </a:r>
          </a:p>
          <a:p>
            <a:pPr marL="914400" indent="0">
              <a:buNone/>
            </a:pPr>
            <a:r>
              <a:rPr lang="en-US" dirty="0" smtClean="0"/>
              <a:t>200 CDs cost $401.53 / $15 = 26.78</a:t>
            </a:r>
          </a:p>
          <a:p>
            <a:pPr marL="914400" indent="0">
              <a:buNone/>
            </a:pPr>
            <a:r>
              <a:rPr lang="en-US" dirty="0" smtClean="0"/>
              <a:t>27 sales @ $15 &gt;&gt; $405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luxe">
  <a:themeElements>
    <a:clrScheme name="Custom 1">
      <a:dk1>
        <a:sysClr val="windowText" lastClr="000000"/>
      </a:dk1>
      <a:lt1>
        <a:sysClr val="window" lastClr="FFFFFF"/>
      </a:lt1>
      <a:dk2>
        <a:srgbClr val="30356E"/>
      </a:dk2>
      <a:lt2>
        <a:srgbClr val="FFF9E5"/>
      </a:lt2>
      <a:accent1>
        <a:srgbClr val="CC4757"/>
      </a:accent1>
      <a:accent2>
        <a:srgbClr val="FFA8A0"/>
      </a:accent2>
      <a:accent3>
        <a:srgbClr val="FF953E"/>
      </a:accent3>
      <a:accent4>
        <a:srgbClr val="F8BD52"/>
      </a:accent4>
      <a:accent5>
        <a:srgbClr val="46A6BD"/>
      </a:accent5>
      <a:accent6>
        <a:srgbClr val="5488BC"/>
      </a:accent6>
      <a:hlink>
        <a:srgbClr val="F9756F"/>
      </a:hlink>
      <a:folHlink>
        <a:srgbClr val="FFCF3E"/>
      </a:folHlink>
    </a:clrScheme>
    <a:fontScheme name="Deluxe">
      <a:majorFont>
        <a:latin typeface="Corbel"/>
        <a:ea typeface=""/>
        <a:cs typeface=""/>
        <a:font script="Jpan" typeface="HGｺﾞｼｯｸM"/>
        <a:font script="Hang" typeface="HY엽서L"/>
        <a:font script="Hans" typeface="华文新魏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新魏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Deluxe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280000"/>
              </a:schemeClr>
            </a:gs>
            <a:gs pos="14000">
              <a:schemeClr val="phClr">
                <a:tint val="37000"/>
                <a:satMod val="250000"/>
              </a:schemeClr>
            </a:gs>
            <a:gs pos="45000">
              <a:schemeClr val="phClr">
                <a:tint val="53000"/>
                <a:satMod val="220000"/>
              </a:schemeClr>
            </a:gs>
            <a:gs pos="65000">
              <a:schemeClr val="phClr">
                <a:tint val="53000"/>
                <a:satMod val="220000"/>
              </a:schemeClr>
            </a:gs>
            <a:gs pos="86000">
              <a:schemeClr val="phClr">
                <a:tint val="42000"/>
                <a:satMod val="240000"/>
              </a:schemeClr>
            </a:gs>
            <a:gs pos="100000">
              <a:schemeClr val="phClr">
                <a:tint val="20000"/>
                <a:satMod val="23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75000"/>
                <a:satMod val="160000"/>
              </a:schemeClr>
            </a:gs>
            <a:gs pos="60000">
              <a:schemeClr val="phClr">
                <a:satMod val="150000"/>
              </a:schemeClr>
            </a:gs>
            <a:gs pos="100000">
              <a:schemeClr val="phClr">
                <a:tint val="75000"/>
                <a:satMod val="200000"/>
              </a:schemeClr>
            </a:gs>
          </a:gsLst>
          <a:lin ang="16200000" scaled="1"/>
        </a:gradFill>
      </a:fillStyleLst>
      <a:lnStyleLst>
        <a:ln w="9525" cap="flat" cmpd="sng" algn="ctr">
          <a:solidFill>
            <a:schemeClr val="phClr">
              <a:satMod val="14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6500000"/>
            </a:lightRig>
          </a:scene3d>
          <a:sp3d prstMaterial="powder">
            <a:bevelT w="152400"/>
            <a:contourClr>
              <a:schemeClr val="phClr"/>
            </a:contourClr>
          </a:sp3d>
        </a:effectStyle>
        <a:effectStyle>
          <a:effectLst>
            <a:reflection blurRad="12700" stA="26000" endPos="28000" dist="38100" dir="5400000" sy="-100000"/>
          </a:effectLst>
          <a:scene3d>
            <a:camera prst="orthographicFront" fov="0">
              <a:rot lat="0" lon="0" rev="0"/>
            </a:camera>
            <a:lightRig rig="contrasting" dir="t">
              <a:rot lat="0" lon="0" rev="16500000"/>
            </a:lightRig>
          </a:scene3d>
          <a:sp3d prstMaterial="powder">
            <a:bevelT w="190500" h="1016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3000"/>
                <a:satMod val="1550000"/>
              </a:schemeClr>
            </a:gs>
            <a:gs pos="1000">
              <a:schemeClr val="phClr">
                <a:tint val="48000"/>
                <a:satMod val="1550000"/>
              </a:schemeClr>
            </a:gs>
            <a:gs pos="90000">
              <a:schemeClr val="phClr">
                <a:shade val="18000"/>
                <a:satMod val="275000"/>
              </a:schemeClr>
            </a:gs>
          </a:gsLst>
          <a:path path="circle">
            <a:fillToRect r="210000" b="300000"/>
          </a:path>
        </a:gradFill>
        <a:gradFill rotWithShape="1">
          <a:gsLst>
            <a:gs pos="5000">
              <a:schemeClr val="phClr">
                <a:tint val="38000"/>
                <a:satMod val="1800000"/>
              </a:schemeClr>
            </a:gs>
            <a:gs pos="5000">
              <a:schemeClr val="phClr">
                <a:tint val="40000"/>
                <a:satMod val="1800000"/>
              </a:schemeClr>
            </a:gs>
            <a:gs pos="90000">
              <a:schemeClr val="phClr">
                <a:shade val="18000"/>
                <a:satMod val="275000"/>
              </a:schemeClr>
            </a:gs>
          </a:gsLst>
          <a:path path="circle">
            <a:fillToRect l="20000" t="30000" r="135000" b="10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Deluxe</Template>
  <TotalTime>345</TotalTime>
  <Words>394</Words>
  <Application>Microsoft Office PowerPoint</Application>
  <PresentationFormat>On-screen Show (4:3)</PresentationFormat>
  <Paragraphs>81</Paragraphs>
  <Slides>11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Deluxe</vt:lpstr>
      <vt:lpstr>Recording YOUR BAND FOR FUN AND PROFIT</vt:lpstr>
      <vt:lpstr>RECORDING YOUR BAND for Fun and Profit</vt:lpstr>
      <vt:lpstr>RECORDING YOUR BAND Getting Copyright Permissions</vt:lpstr>
      <vt:lpstr>RECORDING YOUR BAND Making The Recording</vt:lpstr>
      <vt:lpstr>RECORDING YOUR BAND Producing The Recording</vt:lpstr>
      <vt:lpstr>RECORDING YOUR BAND Making A Master CD</vt:lpstr>
      <vt:lpstr>RECORDING YOUR BAND Getting Your CD Duplicated</vt:lpstr>
      <vt:lpstr>RECORDING YOUR BAND Distributing &amp; Selling Your CD</vt:lpstr>
      <vt:lpstr>RECORDING YOUR BAND The ROI of Selling CDs</vt:lpstr>
      <vt:lpstr>RECORDING YOUR BAND for Fun and Profit – Recap:</vt:lpstr>
      <vt:lpstr>RECORDING YOUR BAND for Fun and Profit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David P. Miller</dc:creator>
  <cp:lastModifiedBy>David P. Miller</cp:lastModifiedBy>
  <cp:revision>13</cp:revision>
  <dcterms:created xsi:type="dcterms:W3CDTF">2006-08-16T00:00:00Z</dcterms:created>
  <dcterms:modified xsi:type="dcterms:W3CDTF">2009-04-13T19:22:53Z</dcterms:modified>
</cp:coreProperties>
</file>